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B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A605-D37E-014E-BA9C-67DB05A32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974E4-ED43-6543-B241-FD5033C6A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61B1-4EAF-4243-B1BE-D65CFBCD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A1F31-77EC-BF42-BC96-A3AF4CEF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8B26A-83C4-F34C-BA3F-9951708B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1C04-210D-C748-9CE5-ED9A59A0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B6526-C2D0-714F-AA03-392D0FD2E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37665-3E42-AD4C-8E62-C1DAB4D1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55FF9-6132-C648-BC82-6E0B4411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45B23-AD90-5540-AB90-C7546D9F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0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83FF9F-F7A6-8F4B-82F0-FDAFE8CD8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03BFE-C7F2-4E40-B4EE-2AD948C81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ACC31-62B1-8545-84F4-C926DD62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43190-FB07-6840-8501-B6B1B85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DAD24-2569-6C44-AF61-C87F912D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2FEE-0645-B641-B1C8-67E7AE5C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0A94C-9AE0-B54B-8F2A-875D6A44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0CB9F-F835-C144-BCD4-F115B9B9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F4B20-9305-8541-A2AA-A4EA4E9F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1D3B-42A9-1547-A50F-9F4DFF04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4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ED02-5DE4-D94F-A0A7-38757ECB9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8AE70-461A-F548-BC74-5EE23636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40B80-A46B-174E-A582-6C0C4D59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13DF3-9745-2C43-9615-90503AF0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13ED2-454D-4A4A-8273-E4157501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F286-F95E-E348-90E5-187C4992A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D208-36ED-E342-BB45-6B103F012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115C4-12E9-0E42-A3A6-EB6910931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C1A1-8F42-7648-AB80-CC73FE61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29239-E08F-5A4B-AE62-3668ADBD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D3110-F8D6-E34D-BC35-010BEBA3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8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6F0F-8CC7-3342-B89C-8EF4555D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86C61-D4B3-C24C-A0A9-7EB38CA4E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38D1A-CD8F-A344-90A1-E04E4871D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7A0C7-F8B5-7F4A-BD21-45B2E186D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B9155-40DF-7A41-BC03-65E3B39D3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D0DEA-2BFB-174C-BDF1-E81A2C46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11579B-41E2-8047-B6AA-3BAFBA63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DAA4F-75A2-224C-A483-694373E7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8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FBA0-C095-9946-AA58-E2EF2204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4CAF0B-91F4-D74A-9210-99BF035F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4BD6C-09C1-E24D-8C0A-3B9BF3E4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75288-F8A9-FB4D-9054-783223B2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4D45A-EE30-5449-84DB-9CA25450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A4E73-579E-684A-9CC0-3A748045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98521-DFEB-6E4D-8D89-A4E43F2E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60F5-9657-3248-88C2-50C1D099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7F58-B5B0-6E4A-82FD-5A9B1F746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608BC-FC98-1D45-B445-26CCCBCB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EF64B-B277-5D43-B0F0-C4E007DF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689E6-17D3-964D-A88C-B13BFC2E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1B38A-5AE3-354E-8D7E-A1098C91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CA1D-B22A-9E4A-B033-0887AEFD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D471E-5479-EB45-AAE8-1601177F1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39364-F307-D549-84B9-A804FA492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DAB16-49C9-F84E-96EC-5ECBE38A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3B019-E9F7-DB4B-8823-0DC431FD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47C7-A3DD-CC4F-B5C5-9771E64E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98989-C3BA-3640-AB60-C11FE646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DEDCC-E99B-CC4C-B244-0CF67D91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B917B-E14D-F443-9C20-E7094DC1B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DF2F0-3E44-2847-B56A-8E5FE28E2BD8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9EF1-6A26-2049-AECE-6FC77739B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6807F-0775-1E4D-AA5B-1CFAE18FF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9CA2-94F3-9341-8C26-0E652A7523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D10080-B31B-0441-BE49-D605B33DBF8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19360" y="185738"/>
            <a:ext cx="1442825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1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DE6E-97CB-A74A-B7BC-FFAEF2E5B4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TITLE OF STUDY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EDB6-9413-A548-A35A-20259EF7F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5536"/>
            <a:ext cx="9144000" cy="2694432"/>
          </a:xfrm>
        </p:spPr>
        <p:txBody>
          <a:bodyPr>
            <a:normAutofit/>
          </a:bodyPr>
          <a:lstStyle/>
          <a:p>
            <a:r>
              <a:rPr lang="en-US" dirty="0"/>
              <a:t>Name of investigators</a:t>
            </a:r>
          </a:p>
          <a:p>
            <a:r>
              <a:rPr lang="en-US" dirty="0"/>
              <a:t>Designations</a:t>
            </a:r>
          </a:p>
          <a:p>
            <a:r>
              <a:rPr lang="en-US" dirty="0"/>
              <a:t>Department</a:t>
            </a:r>
          </a:p>
          <a:p>
            <a:br>
              <a:rPr lang="en-US" dirty="0"/>
            </a:br>
            <a:r>
              <a:rPr lang="en-US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306311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C29E-B3FA-FA4F-9B5C-BB70E2C6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497E5-3779-774B-B1D5-9D0D33794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3259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EA5-05C4-D141-85B0-ACC944EC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B30B-A4F6-ED45-91A9-DFF8736C8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2.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3.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20369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0DD4-EFED-6641-BA7E-B3412E15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NEED FOR STUDY/LACUNAE IN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89BFD-CB57-3846-BD99-692326153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2.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8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311C-94CD-A645-B45F-2D888888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4C1E-9B3E-304E-A63B-468790FB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AIMS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OBJECTIVES</a:t>
            </a:r>
          </a:p>
          <a:p>
            <a:pPr marL="0" indent="0">
              <a:buNone/>
            </a:pPr>
            <a:r>
              <a:rPr lang="en-US" dirty="0"/>
              <a:t>1.</a:t>
            </a:r>
          </a:p>
          <a:p>
            <a:pPr marL="0" indent="0">
              <a:buNone/>
            </a:pPr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48610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B2BA-A8CF-7444-B824-95603041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173C3-F091-DE4F-91B2-F7666A9C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Study design</a:t>
            </a:r>
          </a:p>
          <a:p>
            <a:r>
              <a:rPr lang="en-US" dirty="0"/>
              <a:t>Study duration</a:t>
            </a:r>
          </a:p>
          <a:p>
            <a:r>
              <a:rPr lang="en-US" dirty="0"/>
              <a:t>Study site</a:t>
            </a:r>
          </a:p>
          <a:p>
            <a:r>
              <a:rPr lang="en-US" dirty="0"/>
              <a:t>Inclusion criteria</a:t>
            </a:r>
          </a:p>
          <a:p>
            <a:r>
              <a:rPr lang="en-US" dirty="0"/>
              <a:t>Exclusion criteria</a:t>
            </a:r>
          </a:p>
          <a:p>
            <a:r>
              <a:rPr lang="en-US" dirty="0"/>
              <a:t>Outcome variable/s</a:t>
            </a:r>
          </a:p>
          <a:p>
            <a:r>
              <a:rPr lang="en-US" dirty="0"/>
              <a:t>Sample size calculation and sampling technique</a:t>
            </a:r>
          </a:p>
          <a:p>
            <a:r>
              <a:rPr lang="en-US" dirty="0"/>
              <a:t>Data collection methods</a:t>
            </a:r>
          </a:p>
          <a:p>
            <a:r>
              <a:rPr lang="en-US" dirty="0"/>
              <a:t>Statistical analysis</a:t>
            </a:r>
          </a:p>
          <a:p>
            <a:r>
              <a:rPr lang="en-US" dirty="0"/>
              <a:t>Ethical statement</a:t>
            </a:r>
          </a:p>
        </p:txBody>
      </p:sp>
    </p:spTree>
    <p:extLst>
      <p:ext uri="{BB962C8B-B14F-4D97-AF65-F5344CB8AC3E}">
        <p14:creationId xmlns:p14="http://schemas.microsoft.com/office/powerpoint/2010/main" val="12454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670A-B3AF-B94C-888A-13D68690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DUMMY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83277-0161-1944-B63B-B0722245C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2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5434-5087-E246-AAA9-3A1F5345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BD0C7-C84A-B343-9B2E-CD8747F87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BD481-80DB-1B41-A2AC-99E57CEB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STUDY PROFORMA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F36A8-D285-024C-9A06-D3A4C0FD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9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5F87-739A-C14A-BA5C-0A8D15A0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ANNEXURES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3EDA1-CF3D-EA47-97BB-974CA9ABC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77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 OF STUDY </vt:lpstr>
      <vt:lpstr>INTRODUCTION</vt:lpstr>
      <vt:lpstr>NEED FOR STUDY/LACUNAE IN LITERATURE</vt:lpstr>
      <vt:lpstr>AIMS AND OBJECTIVES</vt:lpstr>
      <vt:lpstr>METHODOLOGY</vt:lpstr>
      <vt:lpstr>DUMMY TABLES</vt:lpstr>
      <vt:lpstr>REFERENCES</vt:lpstr>
      <vt:lpstr>STUDY PROFORMA</vt:lpstr>
      <vt:lpstr>ANNEXURES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study</dc:title>
  <dc:creator>MS</dc:creator>
  <cp:lastModifiedBy>MS</cp:lastModifiedBy>
  <cp:revision>9</cp:revision>
  <dcterms:created xsi:type="dcterms:W3CDTF">2022-02-07T06:42:51Z</dcterms:created>
  <dcterms:modified xsi:type="dcterms:W3CDTF">2022-02-07T07:20:38Z</dcterms:modified>
</cp:coreProperties>
</file>